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352" r:id="rId168"/>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168" Type="http://schemas.openxmlformats.org/officeDocument/2006/relationships/slide" Target="slides/slide97.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0" name="Shape 4600"/>
        <p:cNvGrpSpPr/>
        <p:nvPr/>
      </p:nvGrpSpPr>
      <p:grpSpPr>
        <a:xfrm>
          <a:off x="0" y="0"/>
          <a:ext cx="0" cy="0"/>
          <a:chOff x="0" y="0"/>
          <a:chExt cx="0" cy="0"/>
        </a:xfrm>
      </p:grpSpPr>
      <p:sp>
        <p:nvSpPr>
          <p:cNvPr id="4601" name="Google Shape;4601;g33c5e4031bd_0_52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2" name="Google Shape;4602;g33c5e4031bd_0_5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62.gif"/></Relationships>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3" name="Shape 4603"/>
        <p:cNvGrpSpPr/>
        <p:nvPr/>
      </p:nvGrpSpPr>
      <p:grpSpPr>
        <a:xfrm>
          <a:off x="0" y="0"/>
          <a:ext cx="0" cy="0"/>
          <a:chOff x="0" y="0"/>
          <a:chExt cx="0" cy="0"/>
        </a:xfrm>
      </p:grpSpPr>
      <p:sp>
        <p:nvSpPr>
          <p:cNvPr id="4604" name="Google Shape;4604;p665"/>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latin typeface="Comic Sans MS"/>
                <a:ea typeface="Comic Sans MS"/>
                <a:cs typeface="Comic Sans MS"/>
                <a:sym typeface="Comic Sans MS"/>
              </a:rPr>
              <a:t>Task:</a:t>
            </a:r>
            <a:endParaRPr/>
          </a:p>
        </p:txBody>
      </p:sp>
      <p:sp>
        <p:nvSpPr>
          <p:cNvPr id="4605" name="Google Shape;4605;p665"/>
          <p:cNvSpPr txBox="1"/>
          <p:nvPr>
            <p:ph idx="1" type="body"/>
          </p:nvPr>
        </p:nvSpPr>
        <p:spPr>
          <a:xfrm>
            <a:off x="457200" y="1063375"/>
            <a:ext cx="4726800" cy="386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spcBef>
                <a:spcPts val="600"/>
              </a:spcBef>
              <a:spcAft>
                <a:spcPts val="0"/>
              </a:spcAft>
              <a:buNone/>
            </a:pPr>
            <a:r>
              <a:t/>
            </a:r>
            <a:endParaRPr sz="2400"/>
          </a:p>
        </p:txBody>
      </p:sp>
      <p:pic>
        <p:nvPicPr>
          <p:cNvPr id="4606" name="Google Shape;4606;p665">
            <a:hlinkClick r:id="rId3"/>
          </p:cNvPr>
          <p:cNvPicPr preferRelativeResize="0"/>
          <p:nvPr/>
        </p:nvPicPr>
        <p:blipFill>
          <a:blip r:embed="rId4">
            <a:alphaModFix/>
          </a:blip>
          <a:stretch>
            <a:fillRect/>
          </a:stretch>
        </p:blipFill>
        <p:spPr>
          <a:xfrm>
            <a:off x="5104775" y="1373388"/>
            <a:ext cx="3751399" cy="239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